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509" r:id="rId3"/>
    <p:sldId id="281" r:id="rId4"/>
    <p:sldId id="512" r:id="rId5"/>
    <p:sldId id="492" r:id="rId6"/>
    <p:sldId id="510" r:id="rId7"/>
    <p:sldId id="500" r:id="rId8"/>
    <p:sldId id="507" r:id="rId9"/>
    <p:sldId id="501" r:id="rId10"/>
    <p:sldId id="494" r:id="rId11"/>
    <p:sldId id="493" r:id="rId12"/>
    <p:sldId id="495" r:id="rId13"/>
    <p:sldId id="504" r:id="rId14"/>
    <p:sldId id="496" r:id="rId15"/>
    <p:sldId id="497" r:id="rId16"/>
    <p:sldId id="498" r:id="rId17"/>
    <p:sldId id="505" r:id="rId18"/>
    <p:sldId id="503" r:id="rId19"/>
    <p:sldId id="488" r:id="rId20"/>
    <p:sldId id="499" r:id="rId21"/>
    <p:sldId id="489" r:id="rId22"/>
    <p:sldId id="506" r:id="rId23"/>
    <p:sldId id="502" r:id="rId24"/>
    <p:sldId id="508" r:id="rId25"/>
    <p:sldId id="490" r:id="rId26"/>
    <p:sldId id="511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A95-C13D-4503-8064-2B98CC64589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6023-CA5E-40BC-BAF4-3B57618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6023-CA5E-40BC-BAF4-3B5761832AE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6023-CA5E-40BC-BAF4-3B5761832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6023-CA5E-40BC-BAF4-3B5761832AE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F03291-9AF6-4FAE-9F84-0C888F43C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001759-498D-4C6B-9B60-CED8532E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140968"/>
            <a:ext cx="8229600" cy="280831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ДЕНЬ ЗЕМЛИ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22.04.2020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080120"/>
          </a:xfrm>
        </p:spPr>
        <p:txBody>
          <a:bodyPr>
            <a:noAutofit/>
          </a:bodyPr>
          <a:lstStyle/>
          <a:p>
            <a:r>
              <a:rPr lang="ru-RU" sz="2100" b="1" i="1" dirty="0" smtClean="0">
                <a:solidFill>
                  <a:srgbClr val="C00000"/>
                </a:solidFill>
              </a:rPr>
              <a:t>МАУДО</a:t>
            </a:r>
          </a:p>
          <a:p>
            <a:r>
              <a:rPr lang="ru-RU" sz="2100" b="1" i="1" dirty="0" smtClean="0">
                <a:solidFill>
                  <a:srgbClr val="C00000"/>
                </a:solidFill>
              </a:rPr>
              <a:t>«Многопрофильный центр дополнительного образования  детей»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Отдел «Эстетическое  воспитание» 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4644008" y="4850731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Мельников Артем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Педагог Анненкова О.А.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рисунки космос(2)\22-04-2020_20-29-42\IMG_20200422_222612_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12068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4725144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Филатова Лера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«Юный художник»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Педагог Макарова Т.Ю.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космос\мм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0567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0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Ржанникова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Елизавета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 Анненкова О.А.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4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54461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5301208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Кабалова</a:t>
            </a:r>
            <a:r>
              <a:rPr lang="ru-RU" sz="2000" b="1" dirty="0" smtClean="0">
                <a:solidFill>
                  <a:schemeClr val="bg1"/>
                </a:solidFill>
              </a:rPr>
              <a:t> Анна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космос\изображение_viber_2020-04-22_23-43-42ььь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4149080"/>
            <a:ext cx="3275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Ржанникова</a:t>
            </a:r>
            <a:r>
              <a:rPr lang="ru-RU" sz="2400" b="1" dirty="0" smtClean="0">
                <a:solidFill>
                  <a:srgbClr val="FFFF00"/>
                </a:solidFill>
              </a:rPr>
              <a:t> Елизавета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Педагог Анненкова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О.А.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изображение_viber_2020-04-22_23-39-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4941168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Ржанникова</a:t>
            </a:r>
            <a:r>
              <a:rPr lang="ru-RU" sz="2400" b="1" dirty="0" smtClean="0">
                <a:solidFill>
                  <a:srgbClr val="FFFF00"/>
                </a:solidFill>
              </a:rPr>
              <a:t> Елизавета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Педагог Анненкова О.А.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космос\276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4725144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Сальниникова</a:t>
            </a:r>
            <a:r>
              <a:rPr lang="ru-RU" sz="2400" b="1" dirty="0" smtClean="0">
                <a:solidFill>
                  <a:schemeClr val="bg1"/>
                </a:solidFill>
              </a:rPr>
              <a:t> Дарья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555544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328592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5373216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Пирогова Арина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333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5616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5085184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Петреняк</a:t>
            </a:r>
            <a:r>
              <a:rPr lang="ru-RU" sz="2400" b="1" dirty="0" smtClean="0">
                <a:solidFill>
                  <a:schemeClr val="bg1"/>
                </a:solidFill>
              </a:rPr>
              <a:t> Маргарита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рисунки космос(2)\22-04-2020_20-32-55\IMG_20200422_222352_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851920" y="5375080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Коваленко Виктория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Объединение «Юный художник»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Педагог Макарова Т.Ю.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рисунки космос(2)\earthday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изображение_viber_2020-04-22_23-18-14иии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048672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5085184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Вельгин</a:t>
            </a:r>
            <a:r>
              <a:rPr lang="ru-RU" sz="2400" b="1" dirty="0" smtClean="0">
                <a:solidFill>
                  <a:schemeClr val="bg1"/>
                </a:solidFill>
              </a:rPr>
              <a:t> Максим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рисунки космос(2)\22-04-2020_20-32-55\IMG-23c19e337ea63deeea67e54946c8071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188640"/>
            <a:ext cx="612068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5157192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Луцюк</a:t>
            </a:r>
            <a:r>
              <a:rPr lang="ru-RU" sz="2400" b="1" dirty="0" smtClean="0">
                <a:solidFill>
                  <a:schemeClr val="bg1"/>
                </a:solidFill>
              </a:rPr>
              <a:t> Виктория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художник»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Макарова Т.Ю.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5446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5157192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Коваленко Егор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космос\33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5112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4941168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Денисова Алёна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й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5157192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Ишутина</a:t>
            </a:r>
            <a:r>
              <a:rPr lang="ru-RU" sz="2400" b="1" dirty="0" smtClean="0">
                <a:solidFill>
                  <a:schemeClr val="bg1"/>
                </a:solidFill>
              </a:rPr>
              <a:t> Анастасия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рисунки космос(2)\22-04-2020_20-29-42\IMG_20200422_222252_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5229200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Луцюк</a:t>
            </a:r>
            <a:r>
              <a:rPr lang="ru-RU" sz="2400" b="1" dirty="0" smtClean="0">
                <a:solidFill>
                  <a:schemeClr val="bg1"/>
                </a:solidFill>
              </a:rPr>
              <a:t> Виктория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«Юный художник»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Макарова Т.Ю.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рисунки космос(2)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holy-day.ru/ttt-lecionoj/2010-2/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5949280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Выполнила зав. отделом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Георгиева Л.Ф.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Лариса\Desktop\рисунки космос(2)\hello_html_m3ea090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22 апреля </a:t>
            </a:r>
            <a:r>
              <a:rPr lang="ru-RU" sz="2400" b="1" dirty="0" smtClean="0">
                <a:solidFill>
                  <a:schemeClr val="bg1"/>
                </a:solidFill>
              </a:rPr>
              <a:t>учащиеся отдела эстетического воспитания провели дистанционное занятие, посвященное  </a:t>
            </a:r>
            <a:r>
              <a:rPr lang="ru-RU" sz="2400" b="1" dirty="0" smtClean="0">
                <a:solidFill>
                  <a:srgbClr val="FF0000"/>
                </a:solidFill>
              </a:rPr>
              <a:t>Дню Земли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Юные художники объединений: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художник», педагог Макарова Татьяна Юрьевна и «Юный дизайнер», педагог Анненкова Ольга Алексеевна, представляют здесь для вас свои работы, посвященные нашей прекрасной Земле, которая дарит нам радость общения с природой и вдохновляет нас на творчество, ибо все, созданное Землей </a:t>
            </a:r>
            <a:r>
              <a:rPr lang="ru-RU" sz="2400" b="1" dirty="0" smtClean="0">
                <a:solidFill>
                  <a:srgbClr val="FF0000"/>
                </a:solidFill>
              </a:rPr>
              <a:t>ПРЕКРАСНО!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рисунки космос(2)\22-04-2020_20-29-42\IMG_20200422_222503_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0"/>
            <a:ext cx="59766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4725144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Польщикова</a:t>
            </a:r>
            <a:r>
              <a:rPr lang="ru-RU" sz="2400" b="1" dirty="0" smtClean="0">
                <a:solidFill>
                  <a:schemeClr val="bg1"/>
                </a:solidFill>
              </a:rPr>
              <a:t> Мария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художник»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Макарова Т.Ю.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рисунки космос(2)\scre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изображение_viber_2020-04-22_23-18-14ее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5229200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Вельгин</a:t>
            </a:r>
            <a:r>
              <a:rPr lang="ru-RU" sz="2400" b="1" dirty="0" smtClean="0">
                <a:solidFill>
                  <a:schemeClr val="bg1"/>
                </a:solidFill>
              </a:rPr>
              <a:t> Максим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84168" y="5373216"/>
            <a:ext cx="3059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Тян</a:t>
            </a:r>
            <a:r>
              <a:rPr lang="ru-RU" sz="2000" b="1" dirty="0" smtClean="0">
                <a:solidFill>
                  <a:schemeClr val="bg1"/>
                </a:solidFill>
              </a:rPr>
              <a:t> Алина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2780928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Вельгин</a:t>
            </a:r>
            <a:r>
              <a:rPr lang="ru-RU" sz="2400" b="1" dirty="0" smtClean="0">
                <a:solidFill>
                  <a:schemeClr val="bg1"/>
                </a:solidFill>
              </a:rPr>
              <a:t> Максим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  <p:pic>
        <p:nvPicPr>
          <p:cNvPr id="4" name="Рисунок 3" descr="C:\Users\пк\AppData\Local\Microsoft\Windows\Temporary Internet Files\Content.Word\изображение_viber_2020-04-22_23-17-3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5229200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Вельгин</a:t>
            </a:r>
            <a:r>
              <a:rPr lang="ru-RU" sz="2400" b="1" dirty="0" smtClean="0">
                <a:solidFill>
                  <a:schemeClr val="bg1"/>
                </a:solidFill>
              </a:rPr>
              <a:t> Максим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«Юный дизайнер»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Анненкова О.А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1449</TotalTime>
  <Words>315</Words>
  <Application>Microsoft Office PowerPoint</Application>
  <PresentationFormat>Экран (4:3)</PresentationFormat>
  <Paragraphs>95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ДЕНЬ ЗЕМЛИ 22.04.2020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воспитание</dc:title>
  <dc:creator>Лариса</dc:creator>
  <cp:lastModifiedBy>Наталья</cp:lastModifiedBy>
  <cp:revision>171</cp:revision>
  <dcterms:created xsi:type="dcterms:W3CDTF">2012-01-10T14:43:59Z</dcterms:created>
  <dcterms:modified xsi:type="dcterms:W3CDTF">2020-04-23T17:11:38Z</dcterms:modified>
</cp:coreProperties>
</file>