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672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41EF-A010-462F-B58E-A262FEDEF13E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CF69-D97D-4011-99EF-669725DCE1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6369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41EF-A010-462F-B58E-A262FEDEF13E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CF69-D97D-4011-99EF-669725DCE1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872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41EF-A010-462F-B58E-A262FEDEF13E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CF69-D97D-4011-99EF-669725DCE1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796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41EF-A010-462F-B58E-A262FEDEF13E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CF69-D97D-4011-99EF-669725DCE1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048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41EF-A010-462F-B58E-A262FEDEF13E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CF69-D97D-4011-99EF-669725DCE1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009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41EF-A010-462F-B58E-A262FEDEF13E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CF69-D97D-4011-99EF-669725DCE1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603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41EF-A010-462F-B58E-A262FEDEF13E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CF69-D97D-4011-99EF-669725DCE1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782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41EF-A010-462F-B58E-A262FEDEF13E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CF69-D97D-4011-99EF-669725DCE1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042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41EF-A010-462F-B58E-A262FEDEF13E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CF69-D97D-4011-99EF-669725DCE1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636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41EF-A010-462F-B58E-A262FEDEF13E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CF69-D97D-4011-99EF-669725DCE1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223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41EF-A010-462F-B58E-A262FEDEF13E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CF69-D97D-4011-99EF-669725DCE1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575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541EF-A010-462F-B58E-A262FEDEF13E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FCF69-D97D-4011-99EF-669725DCE1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0715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7032" y="1122363"/>
            <a:ext cx="7328849" cy="3012909"/>
          </a:xfrm>
        </p:spPr>
        <p:txBody>
          <a:bodyPr>
            <a:normAutofit fontScale="90000"/>
          </a:bodyPr>
          <a:lstStyle/>
          <a:p>
            <a:r>
              <a:rPr lang="ru-RU" sz="6700" b="1" dirty="0">
                <a:solidFill>
                  <a:srgbClr val="FF0000"/>
                </a:solidFill>
              </a:rPr>
              <a:t>23 апреля — Всемирный день книги и авторского права</a:t>
            </a:r>
            <a:r>
              <a:rPr lang="ru-RU" b="1" dirty="0"/>
              <a:t>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95515" y="4558351"/>
            <a:ext cx="9144000" cy="131018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>
                <a:solidFill>
                  <a:srgbClr val="002060"/>
                </a:solidFill>
              </a:rPr>
              <a:t>(Отмечается с 1969 г.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>
                <a:solidFill>
                  <a:srgbClr val="002060"/>
                </a:solidFill>
              </a:rPr>
              <a:t> по решению ЮНЕСКО)</a:t>
            </a:r>
            <a:br>
              <a:rPr lang="ru-RU" sz="3200" dirty="0" smtClean="0">
                <a:solidFill>
                  <a:srgbClr val="002060"/>
                </a:solidFill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https://avatars.mds.yandex.net/get-pdb/222681/88499609-5f15-42af-8e03-16602a186a53/s1200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370" y="746996"/>
            <a:ext cx="2164023" cy="28550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0305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«Моя любимая книга»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2700" b="1" i="1" dirty="0" smtClean="0">
                <a:solidFill>
                  <a:srgbClr val="FF0000"/>
                </a:solidFill>
              </a:rPr>
              <a:t>рисунки учащихся отдела декоративно-прикладного творчества</a:t>
            </a:r>
            <a:endParaRPr lang="ru-RU" b="1" i="1" dirty="0"/>
          </a:p>
        </p:txBody>
      </p:sp>
      <p:pic>
        <p:nvPicPr>
          <p:cNvPr id="7" name="Объект 6" descr="C:\Users\Светлана\Desktop\книга\изображение_viber_2020-04-23_22-20-21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919" t="38576" r="25347" b="20507"/>
          <a:stretch/>
        </p:blipFill>
        <p:spPr bwMode="auto">
          <a:xfrm rot="16200000">
            <a:off x="1336970" y="831132"/>
            <a:ext cx="5151599" cy="66686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7947498" y="5265132"/>
            <a:ext cx="404060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Сокова</a:t>
            </a:r>
            <a:r>
              <a:rPr lang="ru-RU" sz="2000" b="1" dirty="0" smtClean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 А.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</a:rPr>
              <a:t>«Сказка о рыбаке и рыбке»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+mj-lt"/>
              </a:rPr>
              <a:t>педагог </a:t>
            </a:r>
            <a:r>
              <a:rPr lang="ru-RU" b="1" i="1" dirty="0">
                <a:solidFill>
                  <a:srgbClr val="002060"/>
                </a:solidFill>
                <a:latin typeface="+mj-lt"/>
              </a:rPr>
              <a:t>Семенко Н.Б</a:t>
            </a:r>
            <a:r>
              <a:rPr lang="ru-RU" b="1" i="1" dirty="0" smtClean="0">
                <a:solidFill>
                  <a:srgbClr val="002060"/>
                </a:solidFill>
                <a:latin typeface="+mj-lt"/>
              </a:rPr>
              <a:t>.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+mj-lt"/>
              </a:rPr>
              <a:t>объединение «Лоскутный дизайн»</a:t>
            </a:r>
          </a:p>
        </p:txBody>
      </p:sp>
    </p:spTree>
    <p:extLst>
      <p:ext uri="{BB962C8B-B14F-4D97-AF65-F5344CB8AC3E}">
        <p14:creationId xmlns="" xmlns:p14="http://schemas.microsoft.com/office/powerpoint/2010/main" val="3561609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«Моя любимая книга»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2700" b="1" i="1" dirty="0" smtClean="0">
                <a:solidFill>
                  <a:srgbClr val="FF0000"/>
                </a:solidFill>
              </a:rPr>
              <a:t>рисунки учащихся отдела декоративно-прикладного творчества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50221" y="5428032"/>
            <a:ext cx="421570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Герасимова Ю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«Незнайка на луне»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+mj-lt"/>
              </a:rPr>
              <a:t>педагог </a:t>
            </a:r>
            <a:r>
              <a:rPr lang="ru-RU" b="1" i="1" dirty="0">
                <a:solidFill>
                  <a:srgbClr val="002060"/>
                </a:solidFill>
                <a:latin typeface="+mj-lt"/>
              </a:rPr>
              <a:t>Семенко Н.Б. </a:t>
            </a:r>
            <a:endParaRPr lang="ru-RU" b="1" i="1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+mj-lt"/>
              </a:rPr>
              <a:t>объединение </a:t>
            </a:r>
            <a:r>
              <a:rPr lang="ru-RU" b="1" i="1" dirty="0">
                <a:solidFill>
                  <a:srgbClr val="002060"/>
                </a:solidFill>
                <a:latin typeface="+mj-lt"/>
              </a:rPr>
              <a:t>«Лоскутный дизайн»</a:t>
            </a:r>
          </a:p>
        </p:txBody>
      </p:sp>
      <p:pic>
        <p:nvPicPr>
          <p:cNvPr id="5" name="Рисунок 4" descr="C:\Users\Светлана\Desktop\книга\изображение_viber_2020-04-24_10-59-02 (1)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345" t="45457" r="13095" b="28968"/>
          <a:stretch/>
        </p:blipFill>
        <p:spPr bwMode="auto">
          <a:xfrm>
            <a:off x="486384" y="1692614"/>
            <a:ext cx="6789906" cy="49902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240736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«Моя любимая книга»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2700" b="1" i="1" dirty="0" smtClean="0">
                <a:solidFill>
                  <a:srgbClr val="FF0000"/>
                </a:solidFill>
              </a:rPr>
              <a:t>рисунки учащихся отдела декоративно-прикладного </a:t>
            </a:r>
            <a:r>
              <a:rPr lang="ru-RU" sz="2700" b="1" i="1" dirty="0" err="1" smtClean="0">
                <a:solidFill>
                  <a:srgbClr val="FF0000"/>
                </a:solidFill>
              </a:rPr>
              <a:t>творчества</a:t>
            </a:r>
            <a:r>
              <a:rPr lang="ru-RU" sz="2700" b="1" dirty="0" err="1" smtClean="0">
                <a:solidFill>
                  <a:srgbClr val="FF0000"/>
                </a:solidFill>
              </a:rPr>
              <a:t>ва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142051" y="5449958"/>
            <a:ext cx="390442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Пода </a:t>
            </a:r>
            <a:r>
              <a:rPr lang="ru-RU" sz="2000" dirty="0" smtClean="0">
                <a:solidFill>
                  <a:srgbClr val="002060"/>
                </a:solidFill>
              </a:rPr>
              <a:t>В.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«</a:t>
            </a:r>
            <a:r>
              <a:rPr lang="ru-RU" sz="2000" dirty="0">
                <a:solidFill>
                  <a:srgbClr val="002060"/>
                </a:solidFill>
              </a:rPr>
              <a:t>Гарри Потер</a:t>
            </a:r>
            <a:r>
              <a:rPr lang="ru-RU" sz="2000" dirty="0" smtClean="0">
                <a:solidFill>
                  <a:srgbClr val="002060"/>
                </a:solidFill>
              </a:rPr>
              <a:t>»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+mj-lt"/>
              </a:rPr>
              <a:t>педагог </a:t>
            </a:r>
            <a:r>
              <a:rPr lang="ru-RU" b="1" i="1" dirty="0">
                <a:solidFill>
                  <a:srgbClr val="002060"/>
                </a:solidFill>
                <a:latin typeface="+mj-lt"/>
              </a:rPr>
              <a:t>Семенко Н.Б</a:t>
            </a:r>
            <a:r>
              <a:rPr lang="ru-RU" b="1" i="1" dirty="0" smtClean="0">
                <a:solidFill>
                  <a:srgbClr val="002060"/>
                </a:solidFill>
                <a:latin typeface="+mj-lt"/>
              </a:rPr>
              <a:t>.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+mj-lt"/>
              </a:rPr>
              <a:t>объединение «Лоскутный дизайн»</a:t>
            </a:r>
          </a:p>
        </p:txBody>
      </p:sp>
      <p:pic>
        <p:nvPicPr>
          <p:cNvPr id="11" name="Рисунок 10" descr="C:\Users\Светлана\Desktop\книга\IMG-24e7456eaad4eb3f04027dd3102de09f-V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772" t="19652" r="43536" b="42177"/>
          <a:stretch/>
        </p:blipFill>
        <p:spPr bwMode="auto">
          <a:xfrm rot="5400000">
            <a:off x="1379947" y="601738"/>
            <a:ext cx="5190068" cy="69917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735531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429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«Моя любимая книга»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2700" b="1" i="1" dirty="0" smtClean="0">
                <a:solidFill>
                  <a:srgbClr val="FF0000"/>
                </a:solidFill>
              </a:rPr>
              <a:t>рисунки учащихся отдела декоративно-прикладного творчества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791469" y="5323498"/>
            <a:ext cx="426434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Пода </a:t>
            </a:r>
            <a:r>
              <a:rPr lang="ru-RU" sz="2000" dirty="0" smtClean="0">
                <a:solidFill>
                  <a:srgbClr val="002060"/>
                </a:solidFill>
              </a:rPr>
              <a:t>М.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«Винни Пух</a:t>
            </a:r>
            <a:r>
              <a:rPr lang="ru-RU" sz="2000" dirty="0" smtClean="0">
                <a:solidFill>
                  <a:srgbClr val="002060"/>
                </a:solidFill>
              </a:rPr>
              <a:t>»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+mj-lt"/>
              </a:rPr>
              <a:t>педагог </a:t>
            </a:r>
            <a:r>
              <a:rPr lang="ru-RU" b="1" i="1" dirty="0">
                <a:solidFill>
                  <a:srgbClr val="002060"/>
                </a:solidFill>
                <a:latin typeface="+mj-lt"/>
              </a:rPr>
              <a:t>Семенко Н.Б. объединение </a:t>
            </a:r>
            <a:endParaRPr lang="ru-RU" b="1" i="1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+mj-lt"/>
              </a:rPr>
              <a:t>«</a:t>
            </a:r>
            <a:r>
              <a:rPr lang="ru-RU" b="1" i="1" dirty="0">
                <a:solidFill>
                  <a:srgbClr val="002060"/>
                </a:solidFill>
                <a:latin typeface="+mj-lt"/>
              </a:rPr>
              <a:t>Лоскутный дизайн»</a:t>
            </a:r>
          </a:p>
        </p:txBody>
      </p:sp>
      <p:pic>
        <p:nvPicPr>
          <p:cNvPr id="6" name="Рисунок 5" descr="C:\Users\Светлана\Desktop\книга\IMG-222c4e6a55315c46e87ed3d410222bf8-V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26" t="1995" r="15336"/>
          <a:stretch/>
        </p:blipFill>
        <p:spPr bwMode="auto">
          <a:xfrm rot="5400000">
            <a:off x="348670" y="1768910"/>
            <a:ext cx="4961103" cy="48863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3544157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«Моя любимая книга»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2700" b="1" i="1" dirty="0" smtClean="0">
                <a:solidFill>
                  <a:srgbClr val="FF0000"/>
                </a:solidFill>
              </a:rPr>
              <a:t>рисунки учащихся отдела декоративно-прикладного творчества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908586" y="5158128"/>
            <a:ext cx="409897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>
                <a:solidFill>
                  <a:srgbClr val="002060"/>
                </a:solidFill>
              </a:rPr>
              <a:t>Головашова</a:t>
            </a:r>
            <a:r>
              <a:rPr lang="ru-RU" sz="2000" dirty="0">
                <a:solidFill>
                  <a:srgbClr val="002060"/>
                </a:solidFill>
              </a:rPr>
              <a:t> А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 «Дядя Федор, кот пес»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+mj-lt"/>
              </a:rPr>
              <a:t>Педагог </a:t>
            </a:r>
            <a:r>
              <a:rPr lang="ru-RU" b="1" i="1" dirty="0">
                <a:solidFill>
                  <a:srgbClr val="002060"/>
                </a:solidFill>
                <a:latin typeface="+mj-lt"/>
              </a:rPr>
              <a:t>Семенко Н.Б. </a:t>
            </a:r>
            <a:endParaRPr lang="ru-RU" b="1" i="1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+mj-lt"/>
              </a:rPr>
              <a:t>объединение </a:t>
            </a:r>
            <a:r>
              <a:rPr lang="ru-RU" b="1" i="1" dirty="0">
                <a:solidFill>
                  <a:srgbClr val="002060"/>
                </a:solidFill>
                <a:latin typeface="+mj-lt"/>
              </a:rPr>
              <a:t>«Лоскутный дизайн»</a:t>
            </a:r>
          </a:p>
        </p:txBody>
      </p:sp>
      <p:pic>
        <p:nvPicPr>
          <p:cNvPr id="5" name="Рисунок 4" descr="C:\Users\Светлана\Desktop\книга\IMG-9ddcae5f1e16b15b8555940b531cf4c5-V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062" t="52178" r="14057" b="20412"/>
          <a:stretch/>
        </p:blipFill>
        <p:spPr bwMode="auto">
          <a:xfrm>
            <a:off x="466929" y="1634247"/>
            <a:ext cx="6478620" cy="50194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1853532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«Моя любимая книга»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>рисунки учащихся организационно-массового отдела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68510" y="5926613"/>
            <a:ext cx="37779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Педагог </a:t>
            </a:r>
            <a:r>
              <a:rPr lang="ru-RU" sz="2000" dirty="0" err="1">
                <a:solidFill>
                  <a:srgbClr val="002060"/>
                </a:solidFill>
              </a:rPr>
              <a:t>Рымбу</a:t>
            </a:r>
            <a:r>
              <a:rPr lang="ru-RU" sz="2000" dirty="0">
                <a:solidFill>
                  <a:srgbClr val="002060"/>
                </a:solidFill>
              </a:rPr>
              <a:t> Е.Ю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объединение «В ритме танца»</a:t>
            </a:r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6" name="Рисунок 5" descr="C:\Users\Светлана\Desktop\книга\IMG-6f19760680df8c4965ca877d50957318-V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64" y="1536970"/>
            <a:ext cx="6439710" cy="5175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1757900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147</Words>
  <Application>Microsoft Office PowerPoint</Application>
  <PresentationFormat>Произвольный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23 апреля — Всемирный день книги и авторского права </vt:lpstr>
      <vt:lpstr>«Моя любимая книга» рисунки учащихся отдела декоративно-прикладного творчества</vt:lpstr>
      <vt:lpstr>«Моя любимая книга» рисунки учащихся отдела декоративно-прикладного творчества</vt:lpstr>
      <vt:lpstr>«Моя любимая книга» рисунки учащихся отдела декоративно-прикладного творчествава</vt:lpstr>
      <vt:lpstr>«Моя любимая книга» рисунки учащихся отдела декоративно-прикладного творчества</vt:lpstr>
      <vt:lpstr>«Моя любимая книга» рисунки учащихся отдела декоративно-прикладного творчества</vt:lpstr>
      <vt:lpstr>«Моя любимая книга» рисунки учащихся организационно-массового отдела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 апреля — Всемирный день книги и авторского права</dc:title>
  <dc:creator>Светлана</dc:creator>
  <cp:lastModifiedBy>Наталья</cp:lastModifiedBy>
  <cp:revision>10</cp:revision>
  <dcterms:created xsi:type="dcterms:W3CDTF">2020-04-27T07:43:10Z</dcterms:created>
  <dcterms:modified xsi:type="dcterms:W3CDTF">2020-04-28T00:03:57Z</dcterms:modified>
</cp:coreProperties>
</file>