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0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9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9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2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3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0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8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3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DB1C7-E194-4899-A970-12455E7C60E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2856A-1D7A-49A0-9081-B4B9A740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8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48"/>
            <a:ext cx="12307910" cy="6876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0621"/>
            <a:ext cx="9144000" cy="2387600"/>
          </a:xfrm>
        </p:spPr>
        <p:txBody>
          <a:bodyPr/>
          <a:lstStyle/>
          <a:p>
            <a:r>
              <a:rPr lang="ru-RU" dirty="0" smtClean="0"/>
              <a:t>Ментальная арифметика или гимнастика ума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74015"/>
            <a:ext cx="9144000" cy="165576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пдо Блинова Галина Леонидовна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3415" r="2372" b="3086"/>
          <a:stretch/>
        </p:blipFill>
        <p:spPr>
          <a:xfrm>
            <a:off x="4280091" y="3047755"/>
            <a:ext cx="3631818" cy="2234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33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4717" y="349755"/>
            <a:ext cx="6905766" cy="2634018"/>
          </a:xfrm>
        </p:spPr>
        <p:txBody>
          <a:bodyPr>
            <a:normAutofit/>
          </a:bodyPr>
          <a:lstStyle/>
          <a:p>
            <a:r>
              <a:rPr lang="ru-RU" dirty="0" smtClean="0"/>
              <a:t>На сегодня это всё!</a:t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Надеюсь вам понравилось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2" t="3415" r="2372" b="3086"/>
          <a:stretch/>
        </p:blipFill>
        <p:spPr>
          <a:xfrm>
            <a:off x="4961295" y="3234519"/>
            <a:ext cx="5753903" cy="338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8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- </a:t>
            </a:r>
            <a:r>
              <a:rPr lang="ru-RU" dirty="0" err="1" smtClean="0"/>
              <a:t>нейрогимнастика</a:t>
            </a:r>
            <a:endParaRPr lang="ru-RU" dirty="0"/>
          </a:p>
        </p:txBody>
      </p:sp>
      <p:pic>
        <p:nvPicPr>
          <p:cNvPr id="1026" name="Picture 2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1" y="2595003"/>
            <a:ext cx="9739060" cy="321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26"/>
          <a:stretch/>
        </p:blipFill>
        <p:spPr>
          <a:xfrm>
            <a:off x="475521" y="1442435"/>
            <a:ext cx="10078059" cy="502275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0"/>
            <a:ext cx="588457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Раскрась на абакусе информацию о себе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505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53757" y="180304"/>
            <a:ext cx="4273567" cy="6014433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Нарисуй без отрыва предложенные рисунки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1. простой вариант: правой, потом левой рукой;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сложный вариант: нарисовать 2 рисунка одновременно двумя руками</a:t>
            </a:r>
            <a:endParaRPr lang="ru-RU" sz="3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5" y="2366538"/>
            <a:ext cx="308219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03" y="2366538"/>
            <a:ext cx="308219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9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55558" cy="5889112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</a:t>
            </a:r>
            <a:r>
              <a:rPr lang="ru-RU" dirty="0" err="1" smtClean="0"/>
              <a:t>Шульте</a:t>
            </a:r>
            <a:r>
              <a:rPr lang="ru-RU" dirty="0" smtClean="0"/>
              <a:t>, возможные варианты: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1. по порядку найти сначала черные, потом красные числа;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называем черные числа в порядке возрастания, красные в порядке убывания </a:t>
            </a:r>
            <a:endParaRPr lang="ru-RU" sz="200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41" y="1902899"/>
            <a:ext cx="440448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2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76553" y="1778726"/>
            <a:ext cx="5795492" cy="4403133"/>
          </a:xfrm>
        </p:spPr>
        <p:txBody>
          <a:bodyPr>
            <a:normAutofit/>
          </a:bodyPr>
          <a:lstStyle/>
          <a:p>
            <a:r>
              <a:rPr lang="ru-RU" dirty="0" smtClean="0"/>
              <a:t>Реши примеры и раскрась фрагменты картинки в нужные цвета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2360" r="5098" b="3239"/>
          <a:stretch/>
        </p:blipFill>
        <p:spPr>
          <a:xfrm>
            <a:off x="-1" y="0"/>
            <a:ext cx="482957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7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"/>
          <a:stretch/>
        </p:blipFill>
        <p:spPr>
          <a:xfrm>
            <a:off x="1" y="706795"/>
            <a:ext cx="8242478" cy="597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1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3915" b="15870"/>
          <a:stretch/>
        </p:blipFill>
        <p:spPr>
          <a:xfrm>
            <a:off x="4670263" y="1442434"/>
            <a:ext cx="4418733" cy="5215944"/>
          </a:xfr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задание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66" r="1893" b="20464"/>
          <a:stretch/>
        </p:blipFill>
        <p:spPr>
          <a:xfrm>
            <a:off x="0" y="1403798"/>
            <a:ext cx="4594063" cy="5254580"/>
          </a:xfrm>
        </p:spPr>
      </p:pic>
    </p:spTree>
    <p:extLst>
      <p:ext uri="{BB962C8B-B14F-4D97-AF65-F5344CB8AC3E}">
        <p14:creationId xmlns:p14="http://schemas.microsoft.com/office/powerpoint/2010/main" val="32614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4322" y="1573423"/>
            <a:ext cx="6942797" cy="1325563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СЕКРЕТ </a:t>
            </a:r>
            <a:r>
              <a:rPr lang="ru-RU" sz="1800" dirty="0"/>
              <a:t>ВООБРАЖЕНИЯ - НОВЫЙ ВЗГЛЯД НА МОЗАИКУ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Да, вы ее все знаете. У вас она была в детстве. И у современного поколения детей она тоже есть.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Новые правила работы с НЕЙ: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сборка двумя (ДВУМЯ) руками одновременно,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сборка одного цвета левой, другого цвета правой,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меняем руки в пространстве: левой собираем справа, правой - слева.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Я вообще сейчас не про мелкую моторику. Я сейчас про границы "а так можно?", ответ: "можно и нужно"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Уходим от привычных сборок, придумываем свои.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Руководим руками на мозаике осознанно, а не так как легко.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r="11547"/>
          <a:stretch/>
        </p:blipFill>
        <p:spPr>
          <a:xfrm>
            <a:off x="7688688" y="2236205"/>
            <a:ext cx="3271234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6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45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Ментальная арифметика или гимнастика ума</vt:lpstr>
      <vt:lpstr>Разминка - нейрогимнастика</vt:lpstr>
      <vt:lpstr>Раскрась на абакусе информацию о себе</vt:lpstr>
      <vt:lpstr>Нарисуй без отрыва предложенные рисунки  1. простой вариант: правой, потом левой рукой;  2. сложный вариант: нарисовать 2 рисунка одновременно двумя руками</vt:lpstr>
      <vt:lpstr>Таблица Шульте, возможные варианты:  1. по порядку найти сначала черные, потом красные числа;  2. называем черные числа в порядке возрастания, красные в порядке убывания </vt:lpstr>
      <vt:lpstr>Реши примеры и раскрась фрагменты картинки в нужные цвета </vt:lpstr>
      <vt:lpstr>Презентация PowerPoint</vt:lpstr>
      <vt:lpstr>Выполни задание</vt:lpstr>
      <vt:lpstr>   СЕКРЕТ ВООБРАЖЕНИЯ - НОВЫЙ ВЗГЛЯД НА МОЗАИКУ  Да, вы ее все знаете. У вас она была в детстве. И у современного поколения детей она тоже есть.  Новые правила работы с НЕЙ:  сборка двумя (ДВУМЯ) руками одновременно, сборка одного цвета левой, другого цвета правой, меняем руки в пространстве: левой собираем справа, правой - слева.  Я вообще сейчас не про мелкую моторику. Я сейчас про границы "а так можно?", ответ: "можно и нужно" Уходим от привычных сборок, придумываем свои. Руководим руками на мозаике осознанно, а не так как легко. </vt:lpstr>
      <vt:lpstr>На сегодня это всё! Спасибо за внимание! Надеюсь вам понравилось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</dc:creator>
  <cp:lastModifiedBy>gala</cp:lastModifiedBy>
  <cp:revision>8</cp:revision>
  <dcterms:created xsi:type="dcterms:W3CDTF">2020-04-16T10:27:02Z</dcterms:created>
  <dcterms:modified xsi:type="dcterms:W3CDTF">2020-04-16T11:28:36Z</dcterms:modified>
</cp:coreProperties>
</file>